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750" autoAdjust="0"/>
    <p:restoredTop sz="94660"/>
  </p:normalViewPr>
  <p:slideViewPr>
    <p:cSldViewPr>
      <p:cViewPr varScale="1">
        <p:scale>
          <a:sx n="97" d="100"/>
          <a:sy n="97" d="100"/>
        </p:scale>
        <p:origin x="-114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5E3E-ACB6-42D1-A2E5-0DFDD2835025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67E7-EA2E-43E2-9FA5-0CE072BA7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0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5E3E-ACB6-42D1-A2E5-0DFDD2835025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67E7-EA2E-43E2-9FA5-0CE072BA7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64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5E3E-ACB6-42D1-A2E5-0DFDD2835025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67E7-EA2E-43E2-9FA5-0CE072BA7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72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5E3E-ACB6-42D1-A2E5-0DFDD2835025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67E7-EA2E-43E2-9FA5-0CE072BA7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78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5E3E-ACB6-42D1-A2E5-0DFDD2835025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67E7-EA2E-43E2-9FA5-0CE072BA7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8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5E3E-ACB6-42D1-A2E5-0DFDD2835025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67E7-EA2E-43E2-9FA5-0CE072BA7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13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5E3E-ACB6-42D1-A2E5-0DFDD2835025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67E7-EA2E-43E2-9FA5-0CE072BA7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32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5E3E-ACB6-42D1-A2E5-0DFDD2835025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67E7-EA2E-43E2-9FA5-0CE072BA7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4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5E3E-ACB6-42D1-A2E5-0DFDD2835025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67E7-EA2E-43E2-9FA5-0CE072BA7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91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5E3E-ACB6-42D1-A2E5-0DFDD2835025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67E7-EA2E-43E2-9FA5-0CE072BA7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10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5E3E-ACB6-42D1-A2E5-0DFDD2835025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67E7-EA2E-43E2-9FA5-0CE072BA7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39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55E3E-ACB6-42D1-A2E5-0DFDD2835025}" type="datetimeFigureOut">
              <a:rPr lang="ru-RU" smtClean="0"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867E7-EA2E-43E2-9FA5-0CE072BA7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63370" cy="63367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404664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Серпуховский</a:t>
            </a:r>
            <a:r>
              <a:rPr lang="ru-RU" sz="2000" b="1" i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городской архив представляет…</a:t>
            </a:r>
            <a:endParaRPr lang="ru-RU" sz="2000" dirty="0">
              <a:solidFill>
                <a:srgbClr val="8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44208" y="5805264"/>
            <a:ext cx="2376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Весна, 2016 год…</a:t>
            </a:r>
            <a:endParaRPr lang="ru-RU" sz="2000" dirty="0">
              <a:solidFill>
                <a:srgbClr val="8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1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t="4746" r="2612" b="50000"/>
          <a:stretch/>
        </p:blipFill>
        <p:spPr>
          <a:xfrm>
            <a:off x="395536" y="2593074"/>
            <a:ext cx="4102601" cy="314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35879"/>
            <a:ext cx="1696820" cy="443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138490"/>
            <a:ext cx="1471023" cy="443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2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6" y="2204864"/>
            <a:ext cx="4420177" cy="205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80" y="4509119"/>
            <a:ext cx="4119797" cy="215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16403"/>
            <a:ext cx="1330073" cy="1735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32" y="2177211"/>
            <a:ext cx="1737777" cy="237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653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1" y="2494486"/>
            <a:ext cx="844158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2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54" y="4066442"/>
            <a:ext cx="7416824" cy="242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07543"/>
            <a:ext cx="4221570" cy="167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312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89" y="2170709"/>
            <a:ext cx="6480720" cy="4382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06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132856"/>
            <a:ext cx="4956963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40" y="2564904"/>
            <a:ext cx="2877671" cy="338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1" y="2276872"/>
            <a:ext cx="8645801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62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09248"/>
            <a:ext cx="4946112" cy="4518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109248"/>
            <a:ext cx="1949353" cy="443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05" y="2060848"/>
            <a:ext cx="2218446" cy="463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111215"/>
            <a:ext cx="4176464" cy="445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26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32856"/>
            <a:ext cx="6475821" cy="423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1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2" y="260648"/>
            <a:ext cx="518457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проекте.</a:t>
            </a:r>
          </a:p>
          <a:p>
            <a:r>
              <a:rPr lang="ru-RU" sz="1100" dirty="0"/>
              <a:t> </a:t>
            </a:r>
          </a:p>
          <a:p>
            <a:r>
              <a:rPr lang="ru-RU" sz="1100" dirty="0"/>
              <a:t>В рубрике «Архив Серпухова – школам Серпухова» собрана коллекция образов газеты «Пионерская правда», отражающих жизнь советских школьников в период </a:t>
            </a:r>
            <a:r>
              <a:rPr lang="ru-RU" sz="1100" u="sng" dirty="0"/>
              <a:t>с января по июнь 1941 года</a:t>
            </a:r>
            <a:r>
              <a:rPr lang="ru-RU" sz="1100" dirty="0"/>
              <a:t>.</a:t>
            </a:r>
          </a:p>
          <a:p>
            <a:r>
              <a:rPr lang="ru-RU" sz="1100" dirty="0"/>
              <a:t>Проект представлен оцифрованными графическими образами газеты «Пионерская правда» - по сути это виртуальная выставка.</a:t>
            </a:r>
          </a:p>
          <a:p>
            <a:r>
              <a:rPr lang="ru-RU" sz="1100" dirty="0"/>
              <a:t>Большинство архивных документов редко </a:t>
            </a:r>
            <a:r>
              <a:rPr lang="ru-RU" sz="1100" dirty="0" smtClean="0"/>
              <a:t>покидают архивохранилища и показываются </a:t>
            </a:r>
            <a:r>
              <a:rPr lang="ru-RU" sz="1100" dirty="0"/>
              <a:t>на выставках. Подлинный исторический документ – уникальный и хрупкий объект архивного хранения, который не может выдержать частого и длительного экспонирования. К тому же такие выставки физически не всем доступны. Создание </a:t>
            </a:r>
            <a:r>
              <a:rPr lang="ru-RU" sz="1100" dirty="0" smtClean="0"/>
              <a:t>специализированного виртуального </a:t>
            </a:r>
            <a:r>
              <a:rPr lang="ru-RU" sz="1100" dirty="0"/>
              <a:t>проекта служит удачным вариантом показа нашего документального наследия</a:t>
            </a:r>
            <a:r>
              <a:rPr lang="ru-RU" sz="1100" dirty="0" smtClean="0"/>
              <a:t>.</a:t>
            </a:r>
            <a:endParaRPr lang="ru-RU" sz="1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2901507"/>
            <a:ext cx="568863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6 </a:t>
            </a:r>
            <a:r>
              <a:rPr lang="ru-RU" sz="1100" dirty="0"/>
              <a:t>марта 1925 года вышел первый номер газеты «Пионерская правда». Газета стала главным коммунистическим пионерским рупором. Ее читали во всех отрядах и дружинах, ее хранили, в нее писали, с </a:t>
            </a:r>
            <a:r>
              <a:rPr lang="ru-RU" sz="1100" dirty="0" smtClean="0"/>
              <a:t>ней жили </a:t>
            </a:r>
            <a:r>
              <a:rPr lang="ru-RU" sz="1100" dirty="0"/>
              <a:t>и дышали. </a:t>
            </a:r>
          </a:p>
          <a:p>
            <a:r>
              <a:rPr lang="ru-RU" sz="1100" dirty="0"/>
              <a:t>Со страниц издания детям </a:t>
            </a:r>
            <a:r>
              <a:rPr lang="ru-RU" sz="1100" dirty="0" smtClean="0"/>
              <a:t>говорили </a:t>
            </a:r>
            <a:r>
              <a:rPr lang="ru-RU" sz="1100" dirty="0"/>
              <a:t>о самом важном — о любви к Родине, образовании, отношении к товарищам, помощи младшим и пожилым, о дружбе детей всех национальностей, о спорте и активном образе жизни.</a:t>
            </a:r>
          </a:p>
          <a:p>
            <a:r>
              <a:rPr lang="ru-RU" sz="1100" dirty="0"/>
              <a:t>В суровые годы Великой Отечественной войны газета учила читателей мужеству, чувству долга, рассказывала о подвигах сынов полка, о трудовом фронте. На фронт поступали собранные ребятами  по призыву газеты теплые </a:t>
            </a:r>
            <a:r>
              <a:rPr lang="ru-RU" sz="1100" dirty="0" smtClean="0"/>
              <a:t>вещи</a:t>
            </a:r>
            <a:r>
              <a:rPr lang="ru-RU" sz="1100" dirty="0"/>
              <a:t>.</a:t>
            </a:r>
            <a:r>
              <a:rPr lang="ru-RU" sz="1100" dirty="0" smtClean="0"/>
              <a:t> </a:t>
            </a:r>
            <a:r>
              <a:rPr lang="ru-RU" sz="1100" dirty="0"/>
              <a:t>Ребята писали добрые и сердечные письма воинам.</a:t>
            </a:r>
          </a:p>
          <a:p>
            <a:r>
              <a:rPr lang="ru-RU" sz="1100" dirty="0" smtClean="0"/>
              <a:t>Старшее </a:t>
            </a:r>
            <a:r>
              <a:rPr lang="ru-RU" sz="1100" dirty="0"/>
              <a:t>поколение с величайшим почтением вспоминает газету. В ряде </a:t>
            </a:r>
            <a:r>
              <a:rPr lang="ru-RU" sz="1100" dirty="0" smtClean="0"/>
              <a:t>музеев, в том числе и в городском архиве, </a:t>
            </a:r>
            <a:r>
              <a:rPr lang="ru-RU" sz="1100" dirty="0"/>
              <a:t>сохранились некоторые номера газеты «Пионерская правда». Это номера за разные годы и посвящены разным событиям, но люди старшего поколения, бывая на экскурсиях, с особым волнением берут их в руки и начинают читать. При этом их лица светлеют, и начинается рассказ о пионерском детстве, а живая реакция их на пожелтевшие номера газет является свидетельством того, какую значимую роль пионерская организация, в том числе и «Пионерская правда», сыграли в их жизни.</a:t>
            </a:r>
          </a:p>
          <a:p>
            <a:r>
              <a:rPr lang="ru-RU" sz="1100" dirty="0"/>
              <a:t>«Пионерка» была любима и определённо оказала  положительное влияние на подраставшие поколения, на нравственное воспитание молодёжи.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7"/>
            <a:ext cx="2805863" cy="1830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82" y="239498"/>
            <a:ext cx="3384376" cy="2468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04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2" y="2204864"/>
            <a:ext cx="4461394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60720"/>
            <a:ext cx="3459480" cy="2825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56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08" y="3686050"/>
            <a:ext cx="4065994" cy="2562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8" y="2144268"/>
            <a:ext cx="4263084" cy="3027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3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0"/>
          <a:stretch/>
        </p:blipFill>
        <p:spPr>
          <a:xfrm>
            <a:off x="755576" y="2242990"/>
            <a:ext cx="3168352" cy="408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42239"/>
            <a:ext cx="4261626" cy="407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36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3621024" cy="440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45" y="2241594"/>
            <a:ext cx="4608512" cy="418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7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42" y="2099213"/>
            <a:ext cx="437580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114888"/>
            <a:ext cx="1944216" cy="437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3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55751"/>
            <a:ext cx="2939787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194"/>
          <a:stretch/>
        </p:blipFill>
        <p:spPr>
          <a:xfrm>
            <a:off x="395535" y="2276872"/>
            <a:ext cx="4385701" cy="3638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6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71957"/>
            <a:ext cx="3246061" cy="450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52159"/>
            <a:ext cx="3024336" cy="441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35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7563"/>
            <a:ext cx="1367036" cy="144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5531"/>
            <a:ext cx="6802298" cy="143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3643884" cy="413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839" y="2355668"/>
            <a:ext cx="462192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25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244</Words>
  <Application>Microsoft Office PowerPoint</Application>
  <PresentationFormat>Экран (4:3)</PresentationFormat>
  <Paragraphs>12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Татьяна С. Степанова</cp:lastModifiedBy>
  <cp:revision>11</cp:revision>
  <dcterms:created xsi:type="dcterms:W3CDTF">2016-03-13T06:20:28Z</dcterms:created>
  <dcterms:modified xsi:type="dcterms:W3CDTF">2016-03-31T13:32:54Z</dcterms:modified>
</cp:coreProperties>
</file>